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ic" charset="1" panose="00000000000000000000"/>
      <p:regular r:id="rId10"/>
    </p:embeddedFont>
    <p:embeddedFont>
      <p:font typeface="Antic Bold" charset="1" panose="00000000000000000000"/>
      <p:regular r:id="rId11"/>
    </p:embeddedFont>
    <p:embeddedFont>
      <p:font typeface="Antic Italics" charset="1" panose="00000000000000000000"/>
      <p:regular r:id="rId12"/>
    </p:embeddedFont>
    <p:embeddedFont>
      <p:font typeface="Antic Bold Italics" charset="1" panose="00000000000000000000"/>
      <p:regular r:id="rId13"/>
    </p:embeddedFont>
    <p:embeddedFont>
      <p:font typeface="Daydream" charset="1" panose="00000000000000000000"/>
      <p:regular r:id="rId14"/>
    </p:embeddedFont>
    <p:embeddedFont>
      <p:font typeface="Scripter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2.png" Type="http://schemas.openxmlformats.org/officeDocument/2006/relationships/image"/><Relationship Id="rId16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2.png" Type="http://schemas.openxmlformats.org/officeDocument/2006/relationships/image"/><Relationship Id="rId16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1119125" y="117248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9259338">
            <a:off x="13682113" y="6245619"/>
            <a:ext cx="3477159" cy="4586181"/>
          </a:xfrm>
          <a:custGeom>
            <a:avLst/>
            <a:gdLst/>
            <a:ahLst/>
            <a:cxnLst/>
            <a:rect r="r" b="b" t="t" l="l"/>
            <a:pathLst>
              <a:path h="4586181" w="3477159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9" id="19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191645" y="3271309"/>
            <a:ext cx="11904711" cy="2447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27"/>
              </a:lnSpc>
            </a:pPr>
            <a:r>
              <a:rPr lang="en-US" sz="13519">
                <a:solidFill>
                  <a:srgbClr val="000000"/>
                </a:solidFill>
                <a:latin typeface="Scripter"/>
                <a:ea typeface="Scripter"/>
              </a:rPr>
              <a:t>書名: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91645" y="5614463"/>
            <a:ext cx="11904711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ntic"/>
                <a:ea typeface="Antic"/>
              </a:rPr>
              <a:t>南新國中_天橋下說好書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520707" y="4847137"/>
            <a:ext cx="2947885" cy="4158997"/>
            <a:chOff x="0" y="0"/>
            <a:chExt cx="3930514" cy="55453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9195" y="89765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ea typeface="Scripter"/>
              </a:rPr>
              <a:t>核心內容三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4152312" y="2982583"/>
            <a:ext cx="2881511" cy="2425350"/>
            <a:chOff x="0" y="0"/>
            <a:chExt cx="3842015" cy="32337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42015" cy="3233799"/>
            </a:xfrm>
            <a:custGeom>
              <a:avLst/>
              <a:gdLst/>
              <a:ahLst/>
              <a:cxnLst/>
              <a:rect r="r" b="b" t="t" l="l"/>
              <a:pathLst>
                <a:path h="3233799" w="3842015">
                  <a:moveTo>
                    <a:pt x="0" y="0"/>
                  </a:moveTo>
                  <a:lnTo>
                    <a:pt x="3842015" y="0"/>
                  </a:lnTo>
                  <a:lnTo>
                    <a:pt x="3842015" y="3233799"/>
                  </a:lnTo>
                  <a:lnTo>
                    <a:pt x="0" y="3233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-2052" r="0" b="-2052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378001"/>
              <a:ext cx="3842015" cy="1769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000000"/>
                  </a:solidFill>
                  <a:latin typeface="Antic Bold"/>
                </a:rPr>
                <a:t>You are here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285058" y="3155411"/>
            <a:ext cx="11821493" cy="8106200"/>
            <a:chOff x="0" y="0"/>
            <a:chExt cx="15761991" cy="10808267"/>
          </a:xfrm>
        </p:grpSpPr>
        <p:grpSp>
          <p:nvGrpSpPr>
            <p:cNvPr name="Group 7" id="7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true" flipV="false" rot="8248605">
              <a:off x="11501659" y="5999381"/>
              <a:ext cx="3241690" cy="4275610"/>
            </a:xfrm>
            <a:custGeom>
              <a:avLst/>
              <a:gdLst/>
              <a:ahLst/>
              <a:cxnLst/>
              <a:rect r="r" b="b" t="t" l="l"/>
              <a:pathLst>
                <a:path h="4275610" w="3241690">
                  <a:moveTo>
                    <a:pt x="3241690" y="0"/>
                  </a:moveTo>
                  <a:lnTo>
                    <a:pt x="0" y="0"/>
                  </a:lnTo>
                  <a:lnTo>
                    <a:pt x="0" y="4275610"/>
                  </a:lnTo>
                  <a:lnTo>
                    <a:pt x="3241690" y="4275610"/>
                  </a:lnTo>
                  <a:lnTo>
                    <a:pt x="324169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28700" y="2814057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285058" y="3155411"/>
            <a:ext cx="11821493" cy="8106200"/>
            <a:chOff x="0" y="0"/>
            <a:chExt cx="15761991" cy="10808267"/>
          </a:xfrm>
        </p:grpSpPr>
        <p:grpSp>
          <p:nvGrpSpPr>
            <p:cNvPr name="Group 7" id="7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true" flipV="false" rot="8248605">
              <a:off x="11501659" y="5999381"/>
              <a:ext cx="3241690" cy="4275610"/>
            </a:xfrm>
            <a:custGeom>
              <a:avLst/>
              <a:gdLst/>
              <a:ahLst/>
              <a:cxnLst/>
              <a:rect r="r" b="b" t="t" l="l"/>
              <a:pathLst>
                <a:path h="4275610" w="3241690">
                  <a:moveTo>
                    <a:pt x="3241690" y="0"/>
                  </a:moveTo>
                  <a:lnTo>
                    <a:pt x="0" y="0"/>
                  </a:lnTo>
                  <a:lnTo>
                    <a:pt x="0" y="4275610"/>
                  </a:lnTo>
                  <a:lnTo>
                    <a:pt x="3241690" y="4275610"/>
                  </a:lnTo>
                  <a:lnTo>
                    <a:pt x="324169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28700" y="2814057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89607" y="4539856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30481" y="4539856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10044" y="3208337"/>
            <a:ext cx="3867912" cy="3870325"/>
          </a:xfrm>
          <a:custGeom>
            <a:avLst/>
            <a:gdLst/>
            <a:ahLst/>
            <a:cxnLst/>
            <a:rect r="r" b="b" t="t" l="l"/>
            <a:pathLst>
              <a:path h="3870325" w="3867912">
                <a:moveTo>
                  <a:pt x="0" y="0"/>
                </a:moveTo>
                <a:lnTo>
                  <a:pt x="3867912" y="0"/>
                </a:lnTo>
                <a:lnTo>
                  <a:pt x="3867912" y="3870326"/>
                </a:lnTo>
                <a:lnTo>
                  <a:pt x="0" y="3870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158" r="0" b="-315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5624466" y="7201315"/>
            <a:ext cx="4041976" cy="4113970"/>
          </a:xfrm>
          <a:custGeom>
            <a:avLst/>
            <a:gdLst/>
            <a:ahLst/>
            <a:cxnLst/>
            <a:rect r="r" b="b" t="t" l="l"/>
            <a:pathLst>
              <a:path h="4113970" w="4041976">
                <a:moveTo>
                  <a:pt x="4041976" y="0"/>
                </a:moveTo>
                <a:lnTo>
                  <a:pt x="0" y="0"/>
                </a:lnTo>
                <a:lnTo>
                  <a:pt x="0" y="4113970"/>
                </a:lnTo>
                <a:lnTo>
                  <a:pt x="4041976" y="4113970"/>
                </a:lnTo>
                <a:lnTo>
                  <a:pt x="4041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94568" y="3086100"/>
            <a:ext cx="5788082" cy="4114800"/>
          </a:xfrm>
          <a:custGeom>
            <a:avLst/>
            <a:gdLst/>
            <a:ahLst/>
            <a:cxnLst/>
            <a:rect r="r" b="b" t="t" l="l"/>
            <a:pathLst>
              <a:path h="4114800" w="5788082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ea typeface="Scripter"/>
              </a:rPr>
              <a:t>總結回顧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6576367" y="7648145"/>
            <a:ext cx="3423267" cy="3484241"/>
          </a:xfrm>
          <a:custGeom>
            <a:avLst/>
            <a:gdLst/>
            <a:ahLst/>
            <a:cxnLst/>
            <a:rect r="r" b="b" t="t" l="l"/>
            <a:pathLst>
              <a:path h="3484241" w="3423267">
                <a:moveTo>
                  <a:pt x="3423266" y="0"/>
                </a:moveTo>
                <a:lnTo>
                  <a:pt x="0" y="0"/>
                </a:lnTo>
                <a:lnTo>
                  <a:pt x="0" y="3484241"/>
                </a:lnTo>
                <a:lnTo>
                  <a:pt x="3423266" y="3484241"/>
                </a:lnTo>
                <a:lnTo>
                  <a:pt x="34232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68271" y="3651390"/>
            <a:ext cx="4618371" cy="5070068"/>
          </a:xfrm>
          <a:custGeom>
            <a:avLst/>
            <a:gdLst/>
            <a:ahLst/>
            <a:cxnLst/>
            <a:rect r="r" b="b" t="t" l="l"/>
            <a:pathLst>
              <a:path h="5070068" w="4618371">
                <a:moveTo>
                  <a:pt x="0" y="0"/>
                </a:moveTo>
                <a:lnTo>
                  <a:pt x="4618371" y="0"/>
                </a:lnTo>
                <a:lnTo>
                  <a:pt x="4618371" y="5070068"/>
                </a:lnTo>
                <a:lnTo>
                  <a:pt x="0" y="5070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1119125" y="117248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8444248">
            <a:off x="14085315" y="6502797"/>
            <a:ext cx="3477159" cy="4586181"/>
          </a:xfrm>
          <a:custGeom>
            <a:avLst/>
            <a:gdLst/>
            <a:ahLst/>
            <a:cxnLst/>
            <a:rect r="r" b="b" t="t" l="l"/>
            <a:pathLst>
              <a:path h="4586181" w="3477159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9" id="19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6576367" y="7648145"/>
            <a:ext cx="3423267" cy="3484241"/>
          </a:xfrm>
          <a:custGeom>
            <a:avLst/>
            <a:gdLst/>
            <a:ahLst/>
            <a:cxnLst/>
            <a:rect r="r" b="b" t="t" l="l"/>
            <a:pathLst>
              <a:path h="3484241" w="3423267">
                <a:moveTo>
                  <a:pt x="3423266" y="0"/>
                </a:moveTo>
                <a:lnTo>
                  <a:pt x="0" y="0"/>
                </a:lnTo>
                <a:lnTo>
                  <a:pt x="0" y="3484241"/>
                </a:lnTo>
                <a:lnTo>
                  <a:pt x="3423266" y="3484241"/>
                </a:lnTo>
                <a:lnTo>
                  <a:pt x="34232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00821" y="6534416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84754" y="6144365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2399816" y="4181341"/>
            <a:ext cx="3576656" cy="3062918"/>
          </a:xfrm>
          <a:custGeom>
            <a:avLst/>
            <a:gdLst/>
            <a:ahLst/>
            <a:cxnLst/>
            <a:rect r="r" b="b" t="t" l="l"/>
            <a:pathLst>
              <a:path h="3062918" w="3576656">
                <a:moveTo>
                  <a:pt x="3576657" y="0"/>
                </a:moveTo>
                <a:lnTo>
                  <a:pt x="0" y="0"/>
                </a:lnTo>
                <a:lnTo>
                  <a:pt x="0" y="3062919"/>
                </a:lnTo>
                <a:lnTo>
                  <a:pt x="3576657" y="3062919"/>
                </a:lnTo>
                <a:lnTo>
                  <a:pt x="357665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</a:rPr>
              <a:t>書名: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28077" y="4243594"/>
            <a:ext cx="633387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ea typeface="Antic"/>
              </a:rPr>
              <a:t>一句話概括全書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28404" y="5233513"/>
            <a:ext cx="5968145" cy="79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000">
                <a:solidFill>
                  <a:srgbClr val="000000"/>
                </a:solidFill>
                <a:latin typeface="Antic"/>
                <a:ea typeface="Antic"/>
              </a:rPr>
              <a:t>(吸引聽眾興趣)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8900" y="-57150"/>
              <a:ext cx="4308803" cy="531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28"/>
                </a:lnSpc>
              </a:pPr>
              <a:r>
                <a:rPr lang="en-US" sz="3162">
                  <a:solidFill>
                    <a:srgbClr val="000000"/>
                  </a:solidFill>
                  <a:latin typeface="Daydream"/>
                  <a:ea typeface="Daydream"/>
                </a:rPr>
                <a:t>(引題  破題)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786032" y="2964202"/>
            <a:ext cx="3920937" cy="4647386"/>
            <a:chOff x="0" y="0"/>
            <a:chExt cx="5227917" cy="619651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1725" y="211999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28404" y="5233513"/>
            <a:ext cx="5968145" cy="79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000">
                <a:solidFill>
                  <a:srgbClr val="000000"/>
                </a:solidFill>
                <a:latin typeface="Antic Bold"/>
                <a:ea typeface="Antic Bold"/>
              </a:rPr>
              <a:t>經歷簡介: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33425"/>
            <a:ext cx="16230600" cy="181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</a:rPr>
              <a:t>作者: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786032" y="2964202"/>
            <a:ext cx="3920937" cy="4647386"/>
            <a:chOff x="0" y="0"/>
            <a:chExt cx="5227917" cy="61965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61725" y="211999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32676" y="733425"/>
            <a:ext cx="16230600" cy="18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</a:rPr>
              <a:t>三個核心內容: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76925" y="4539856"/>
            <a:ext cx="3867912" cy="2705100"/>
            <a:chOff x="0" y="0"/>
            <a:chExt cx="5157216" cy="3606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57216" cy="3606800"/>
            </a:xfrm>
            <a:custGeom>
              <a:avLst/>
              <a:gdLst/>
              <a:ahLst/>
              <a:cxnLst/>
              <a:rect r="r" b="b" t="t" l="l"/>
              <a:pathLst>
                <a:path h="360680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3606800"/>
                  </a:lnTo>
                  <a:lnTo>
                    <a:pt x="0" y="360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-26056" r="0" b="-26056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95604" y="1485980"/>
              <a:ext cx="4166007" cy="890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ea typeface="Antic"/>
                </a:rPr>
                <a:t>一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30481" y="4539856"/>
            <a:ext cx="3867912" cy="2705100"/>
            <a:chOff x="0" y="0"/>
            <a:chExt cx="5157216" cy="3606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57216" cy="3606800"/>
            </a:xfrm>
            <a:custGeom>
              <a:avLst/>
              <a:gdLst/>
              <a:ahLst/>
              <a:cxnLst/>
              <a:rect r="r" b="b" t="t" l="l"/>
              <a:pathLst>
                <a:path h="360680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3606800"/>
                  </a:lnTo>
                  <a:lnTo>
                    <a:pt x="0" y="360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-26056" r="0" b="-26056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502900" y="1485980"/>
              <a:ext cx="4151416" cy="890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ea typeface="Antic Bold"/>
                </a:rPr>
                <a:t>三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10044" y="3086100"/>
            <a:ext cx="3867912" cy="2705100"/>
            <a:chOff x="0" y="0"/>
            <a:chExt cx="5157216" cy="3606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57216" cy="3606800"/>
            </a:xfrm>
            <a:custGeom>
              <a:avLst/>
              <a:gdLst/>
              <a:ahLst/>
              <a:cxnLst/>
              <a:rect r="r" b="b" t="t" l="l"/>
              <a:pathLst>
                <a:path h="3606800" w="5157216">
                  <a:moveTo>
                    <a:pt x="0" y="0"/>
                  </a:moveTo>
                  <a:lnTo>
                    <a:pt x="5157216" y="0"/>
                  </a:lnTo>
                  <a:lnTo>
                    <a:pt x="5157216" y="3606800"/>
                  </a:lnTo>
                  <a:lnTo>
                    <a:pt x="0" y="360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-26056" r="0" b="-26056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546675" y="1315508"/>
              <a:ext cx="4063866" cy="890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ea typeface="Antic Bold"/>
                </a:rPr>
                <a:t>二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733425"/>
            <a:ext cx="16230600" cy="181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ea typeface="Scripter"/>
              </a:rPr>
              <a:t>核心內容一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40954" y="3210585"/>
            <a:ext cx="4177065" cy="3706196"/>
          </a:xfrm>
          <a:custGeom>
            <a:avLst/>
            <a:gdLst/>
            <a:ahLst/>
            <a:cxnLst/>
            <a:rect r="r" b="b" t="t" l="l"/>
            <a:pathLst>
              <a:path h="3706196" w="4177065">
                <a:moveTo>
                  <a:pt x="0" y="0"/>
                </a:moveTo>
                <a:lnTo>
                  <a:pt x="4177065" y="0"/>
                </a:lnTo>
                <a:lnTo>
                  <a:pt x="4177065" y="3706196"/>
                </a:lnTo>
                <a:lnTo>
                  <a:pt x="0" y="37061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085182">
            <a:off x="11999541" y="1090355"/>
            <a:ext cx="5118959" cy="4523299"/>
          </a:xfrm>
          <a:custGeom>
            <a:avLst/>
            <a:gdLst/>
            <a:ahLst/>
            <a:cxnLst/>
            <a:rect r="r" b="b" t="t" l="l"/>
            <a:pathLst>
              <a:path h="4523299" w="511895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0">
            <a:off x="356814" y="5537097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name="Freeform 19" id="19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ea typeface="Scripter"/>
              </a:rPr>
              <a:t>核心內容二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487705" y="3071123"/>
            <a:ext cx="4371340" cy="4371340"/>
            <a:chOff x="0" y="0"/>
            <a:chExt cx="5828453" cy="58284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89889" y="189889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13" id="13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75381" y="2638958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5"/>
                </a:lnTo>
                <a:lnTo>
                  <a:pt x="0" y="5218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9" id="9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DAGBh74NXDA</dc:identifier>
  <dcterms:modified xsi:type="dcterms:W3CDTF">2011-08-01T06:04:30Z</dcterms:modified>
  <cp:revision>1</cp:revision>
  <dc:title>說書</dc:title>
</cp:coreProperties>
</file>